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71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08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02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1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8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99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7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4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31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9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7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4CDB9-7BE8-408C-ADC8-257A407911A1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67986-475B-4F28-AC39-67971DABA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325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5" Type="http://schemas.microsoft.com/office/2007/relationships/media" Target="../media/media5.m4a"/><Relationship Id="rId4" Type="http://schemas.openxmlformats.org/officeDocument/2006/relationships/audio" Target="../media/media4.m4a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7.m4a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7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media" Target="../media/media9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audio" Target="../media/media10.m4a"/><Relationship Id="rId5" Type="http://schemas.microsoft.com/office/2007/relationships/media" Target="../media/media10.m4a"/><Relationship Id="rId4" Type="http://schemas.openxmlformats.org/officeDocument/2006/relationships/audio" Target="../media/media9.m4a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12.m4a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2.m4a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4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audio" Target="../media/media15.m4a"/><Relationship Id="rId5" Type="http://schemas.microsoft.com/office/2007/relationships/media" Target="../media/media15.m4a"/><Relationship Id="rId4" Type="http://schemas.openxmlformats.org/officeDocument/2006/relationships/audio" Target="../media/media14.m4a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microsoft.com/office/2007/relationships/media" Target="../media/media17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audio" Target="../media/media18.m4a"/><Relationship Id="rId5" Type="http://schemas.microsoft.com/office/2007/relationships/media" Target="../media/media18.m4a"/><Relationship Id="rId4" Type="http://schemas.openxmlformats.org/officeDocument/2006/relationships/audio" Target="../media/media17.m4a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media" Target="../media/media20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audio" Target="../media/media21.m4a"/><Relationship Id="rId5" Type="http://schemas.microsoft.com/office/2007/relationships/media" Target="../media/media21.m4a"/><Relationship Id="rId4" Type="http://schemas.openxmlformats.org/officeDocument/2006/relationships/audio" Target="../media/media20.m4a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23.m4a"/><Relationship Id="rId7" Type="http://schemas.openxmlformats.org/officeDocument/2006/relationships/image" Target="../media/image10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3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83292" y="1860326"/>
            <a:ext cx="6283643" cy="31854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tx1">
                      <a:lumMod val="85000"/>
                      <a:lumOff val="15000"/>
                    </a:schemeClr>
                  </a:outerShdw>
                </a:effectLst>
              </a:rPr>
              <a:t>Wonderful World</a:t>
            </a:r>
          </a:p>
          <a:p>
            <a:pPr algn="ctr"/>
            <a:r>
              <a:rPr lang="en-US" sz="4500" b="1" dirty="0" smtClean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tx1">
                      <a:lumMod val="85000"/>
                      <a:lumOff val="15000"/>
                    </a:schemeClr>
                  </a:outerShdw>
                </a:effectLst>
              </a:rPr>
              <a:t>by Totnes Class</a:t>
            </a:r>
          </a:p>
          <a:p>
            <a:pPr algn="ctr"/>
            <a:r>
              <a:rPr lang="en-US" sz="4000" b="1" cap="none" spc="0" dirty="0" smtClean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tx1">
                      <a:lumMod val="85000"/>
                      <a:lumOff val="15000"/>
                    </a:schemeClr>
                  </a:outerShdw>
                </a:effectLst>
              </a:rPr>
              <a:t>The Castle School, Newbury</a:t>
            </a:r>
          </a:p>
          <a:p>
            <a:pPr algn="ctr"/>
            <a:endParaRPr lang="en-US" sz="3000" b="1" dirty="0">
              <a:ln w="9525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tx1">
                    <a:lumMod val="85000"/>
                    <a:lumOff val="15000"/>
                  </a:schemeClr>
                </a:outerShdw>
              </a:effectLst>
            </a:endParaRPr>
          </a:p>
          <a:p>
            <a:pPr algn="ctr"/>
            <a:r>
              <a:rPr lang="en-US" sz="2000" b="1" cap="none" spc="0" dirty="0" smtClean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tx1">
                      <a:lumMod val="85000"/>
                      <a:lumOff val="15000"/>
                    </a:schemeClr>
                  </a:outerShdw>
                </a:effectLst>
              </a:rPr>
              <a:t>October 2020</a:t>
            </a:r>
            <a:endParaRPr lang="en-US" sz="2000" b="1" cap="none" spc="0" dirty="0">
              <a:ln w="9525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tx1">
                    <a:lumMod val="85000"/>
                    <a:lumOff val="15000"/>
                  </a:schemeClr>
                </a:outerShdw>
              </a:effectLst>
            </a:endParaRPr>
          </a:p>
        </p:txBody>
      </p:sp>
      <p:pic>
        <p:nvPicPr>
          <p:cNvPr id="6" name="Em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05946" y="6248400"/>
            <a:ext cx="609600" cy="6096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71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6823"/>
    </mc:Choice>
    <mc:Fallback>
      <p:transition advTm="6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5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55" objId="6"/>
        <p14:triggerEvt type="onClick" time="1355" objId="6"/>
        <p14:stopEvt time="5983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86245" y="-416010"/>
            <a:ext cx="12842299" cy="7549978"/>
          </a:xfrm>
        </p:spPr>
      </p:pic>
      <p:pic>
        <p:nvPicPr>
          <p:cNvPr id="3" name="James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58589" y="6254579"/>
            <a:ext cx="609600" cy="609600"/>
          </a:xfrm>
          <a:prstGeom prst="rect">
            <a:avLst/>
          </a:prstGeom>
        </p:spPr>
      </p:pic>
      <p:pic>
        <p:nvPicPr>
          <p:cNvPr id="5" name="Sam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57321" y="6136341"/>
            <a:ext cx="609600" cy="6096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91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383"/>
    </mc:Choice>
    <mc:Fallback>
      <p:transition spd="slow" advClick="0" advTm="11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9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96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18" objId="3"/>
        <p14:triggerEvt type="onClick" time="718" objId="3"/>
        <p14:stopEvt time="5728" objId="3"/>
        <p14:playEvt time="6086" objId="5"/>
        <p14:triggerEvt type="onClick" time="6086" objId="5"/>
        <p14:stopEvt time="11087" objId="5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102637"/>
            <a:ext cx="12192000" cy="6960637"/>
          </a:xfrm>
        </p:spPr>
      </p:pic>
      <p:pic>
        <p:nvPicPr>
          <p:cNvPr id="3" name="James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8600" y="6248400"/>
            <a:ext cx="609600" cy="6096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17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783"/>
    </mc:Choice>
    <mc:Fallback>
      <p:transition spd="slow" advClick="0" advTm="6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7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90" objId="3"/>
        <p14:triggerEvt type="onClick" time="590" objId="3"/>
        <p14:stopEvt time="6406" objId="3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</p:spPr>
      </p:pic>
      <p:pic>
        <p:nvPicPr>
          <p:cNvPr id="3" name="Troy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486400" y="6163235"/>
            <a:ext cx="609600" cy="609600"/>
          </a:xfrm>
          <a:prstGeom prst="rect">
            <a:avLst/>
          </a:prstGeom>
        </p:spPr>
      </p:pic>
      <p:pic>
        <p:nvPicPr>
          <p:cNvPr id="5" name="Katie 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53800" y="6163235"/>
            <a:ext cx="609600" cy="6096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71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846"/>
    </mc:Choice>
    <mc:Fallback>
      <p:transition spd="slow" advClick="0" advTm="8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5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6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66" objId="3"/>
        <p14:triggerEvt type="onClick" time="966" objId="3"/>
        <p14:stopEvt time="4476" objId="3"/>
        <p14:playEvt time="4918" objId="5"/>
        <p14:triggerEvt type="onClick" time="4918" objId="5"/>
        <p14:stopEvt time="8552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" y="-93374"/>
            <a:ext cx="12192001" cy="7029631"/>
          </a:xfrm>
        </p:spPr>
      </p:pic>
      <p:pic>
        <p:nvPicPr>
          <p:cNvPr id="5" name="Neah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8600" y="6248400"/>
            <a:ext cx="609600" cy="6096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6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511"/>
    </mc:Choice>
    <mc:Fallback>
      <p:transition spd="slow" advClick="0" advTm="5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70" objId="5"/>
        <p14:triggerEvt type="onClick" time="870" objId="5"/>
        <p14:stopEvt time="5188" objId="5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3552" y="0"/>
            <a:ext cx="12285552" cy="6858000"/>
          </a:xfrm>
          <a:prstGeom prst="rect">
            <a:avLst/>
          </a:prstGeom>
        </p:spPr>
      </p:pic>
      <p:pic>
        <p:nvPicPr>
          <p:cNvPr id="3" name="Amy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2785" y="6248400"/>
            <a:ext cx="609600" cy="609600"/>
          </a:xfrm>
          <a:prstGeom prst="rect">
            <a:avLst/>
          </a:prstGeom>
        </p:spPr>
      </p:pic>
      <p:pic>
        <p:nvPicPr>
          <p:cNvPr id="5" name="Katie 9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74925" y="6248400"/>
            <a:ext cx="609600" cy="6096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559"/>
    </mc:Choice>
    <mc:Fallback>
      <p:transition spd="slow" advClick="0" advTm="11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9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9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38" objId="3"/>
        <p14:triggerEvt type="onClick" time="1238" objId="3"/>
        <p14:stopEvt time="6183" objId="3"/>
        <p14:playEvt time="6455" objId="5"/>
        <p14:triggerEvt type="onClick" time="6455" objId="5"/>
        <p14:stopEvt time="11410" objId="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0457"/>
            <a:ext cx="12192001" cy="7169086"/>
          </a:xfrm>
        </p:spPr>
      </p:pic>
      <p:pic>
        <p:nvPicPr>
          <p:cNvPr id="3" name="Jack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53800" y="6248400"/>
            <a:ext cx="609600" cy="609600"/>
          </a:xfrm>
          <a:prstGeom prst="rect">
            <a:avLst/>
          </a:prstGeom>
        </p:spPr>
      </p:pic>
      <p:pic>
        <p:nvPicPr>
          <p:cNvPr id="5" name="Kai 10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04800" y="6248400"/>
            <a:ext cx="609600" cy="6096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5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606"/>
    </mc:Choice>
    <mc:Fallback>
      <p:transition spd="slow" advClick="0" advTm="9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6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26" objId="5"/>
        <p14:triggerEvt type="onClick" time="726" objId="5"/>
        <p14:stopEvt time="5433" objId="5"/>
        <p14:playEvt time="5846" objId="3"/>
        <p14:triggerEvt type="onClick" time="5846" objId="3"/>
        <p14:stopEvt time="8657" objId="3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" y="-77317"/>
            <a:ext cx="12192001" cy="6975389"/>
          </a:xfrm>
        </p:spPr>
      </p:pic>
      <p:pic>
        <p:nvPicPr>
          <p:cNvPr id="3" name="Kati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43435" y="6181165"/>
            <a:ext cx="609600" cy="609600"/>
          </a:xfrm>
          <a:prstGeom prst="rect">
            <a:avLst/>
          </a:prstGeom>
        </p:spPr>
      </p:pic>
      <p:pic>
        <p:nvPicPr>
          <p:cNvPr id="4" name="Neah 1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418730" y="6288473"/>
            <a:ext cx="609600" cy="6096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0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663"/>
    </mc:Choice>
    <mc:Fallback>
      <p:transition spd="slow" advClick="0" advTm="9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2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02" objId="3"/>
        <p14:triggerEvt type="onClick" time="1102" objId="3"/>
        <p14:stopEvt time="4351" objId="3"/>
        <p14:playEvt time="4966" objId="4"/>
        <p14:triggerEvt type="onClick" time="4966" objId="4"/>
        <p14:stopEvt time="9189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ll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1294" y="5567363"/>
            <a:ext cx="609600" cy="609600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3519843" y="105173"/>
            <a:ext cx="5152314" cy="53875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9359" y="5567363"/>
            <a:ext cx="5962650" cy="11811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rot="19988143">
            <a:off x="485192" y="231399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Lucida Handwriting" panose="03010101010101010101" pitchFamily="66" charset="0"/>
              </a:rPr>
              <a:t>Katie</a:t>
            </a:r>
            <a:endParaRPr lang="en-GB" sz="3600" dirty="0">
              <a:solidFill>
                <a:srgbClr val="00206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9988143">
            <a:off x="568602" y="1225281"/>
            <a:ext cx="17636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Lucida Handwriting" panose="03010101010101010101" pitchFamily="66" charset="0"/>
              </a:rPr>
              <a:t>James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9988143">
            <a:off x="1537445" y="2823926"/>
            <a:ext cx="1111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Lucida Handwriting" panose="03010101010101010101" pitchFamily="66" charset="0"/>
              </a:rPr>
              <a:t>Zac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9988143">
            <a:off x="1118152" y="3792960"/>
            <a:ext cx="1540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err="1" smtClean="0">
                <a:solidFill>
                  <a:srgbClr val="002060"/>
                </a:solidFill>
                <a:latin typeface="Lucida Handwriting" panose="03010101010101010101" pitchFamily="66" charset="0"/>
              </a:rPr>
              <a:t>Neah</a:t>
            </a:r>
            <a:endParaRPr lang="en-GB" sz="3600" dirty="0">
              <a:solidFill>
                <a:srgbClr val="00206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9988143">
            <a:off x="2063655" y="4235251"/>
            <a:ext cx="1316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Lucida Handwriting" panose="03010101010101010101" pitchFamily="66" charset="0"/>
              </a:rPr>
              <a:t>Troy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rot="1176344">
            <a:off x="9797699" y="2339646"/>
            <a:ext cx="1298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Lucida Handwriting" panose="03010101010101010101" pitchFamily="66" charset="0"/>
              </a:rPr>
              <a:t>Amy</a:t>
            </a:r>
            <a:endParaRPr lang="en-GB" sz="3600" dirty="0">
              <a:solidFill>
                <a:srgbClr val="00206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1176344">
            <a:off x="9616992" y="1377681"/>
            <a:ext cx="10967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Lucida Handwriting" panose="03010101010101010101" pitchFamily="66" charset="0"/>
              </a:rPr>
              <a:t>Kai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176344">
            <a:off x="9074328" y="3151692"/>
            <a:ext cx="13051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Lucida Handwriting" panose="03010101010101010101" pitchFamily="66" charset="0"/>
              </a:rPr>
              <a:t>Sam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 rot="1176344">
            <a:off x="9227573" y="4122738"/>
            <a:ext cx="1362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Lucida Handwriting" panose="03010101010101010101" pitchFamily="66" charset="0"/>
              </a:rPr>
              <a:t>Jack</a:t>
            </a:r>
            <a:endParaRPr lang="en-GB" sz="3600" dirty="0">
              <a:solidFill>
                <a:srgbClr val="002060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2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470"/>
    </mc:Choice>
    <mc:Fallback>
      <p:transition spd="slow" advClick="0" advTm="9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0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89" objId="4"/>
        <p14:triggerEvt type="onClick" time="1189" objId="4"/>
        <p14:stopEvt time="6298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21</Words>
  <Application>Microsoft Office PowerPoint</Application>
  <PresentationFormat>Widescreen</PresentationFormat>
  <Paragraphs>14</Paragraphs>
  <Slides>9</Slides>
  <Notes>0</Notes>
  <HiddenSlides>0</HiddenSlides>
  <MMClips>23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Lucida Handwriting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totnes</dc:creator>
  <cp:lastModifiedBy>totnes</cp:lastModifiedBy>
  <cp:revision>13</cp:revision>
  <dcterms:created xsi:type="dcterms:W3CDTF">2020-10-07T15:15:18Z</dcterms:created>
  <dcterms:modified xsi:type="dcterms:W3CDTF">2020-10-22T12:13:06Z</dcterms:modified>
</cp:coreProperties>
</file>